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E88BE7-E40D-4A33-9446-33C7160CE341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4FF0AC6E-1A90-46D7-AB97-8F98FA378234}">
      <dgm:prSet/>
      <dgm:spPr/>
      <dgm:t>
        <a:bodyPr/>
        <a:lstStyle/>
        <a:p>
          <a:r>
            <a:rPr lang="en-CA"/>
            <a:t>Base Salary</a:t>
          </a:r>
          <a:endParaRPr lang="en-US"/>
        </a:p>
      </dgm:t>
    </dgm:pt>
    <dgm:pt modelId="{B9412EC5-65B3-4DE4-9626-0A7017A8837D}" type="parTrans" cxnId="{BD9A9715-F8AE-4369-B423-0E466E18C991}">
      <dgm:prSet/>
      <dgm:spPr/>
      <dgm:t>
        <a:bodyPr/>
        <a:lstStyle/>
        <a:p>
          <a:endParaRPr lang="en-US"/>
        </a:p>
      </dgm:t>
    </dgm:pt>
    <dgm:pt modelId="{8E928C61-E635-4A3F-8843-487539BFB22E}" type="sibTrans" cxnId="{BD9A9715-F8AE-4369-B423-0E466E18C991}">
      <dgm:prSet/>
      <dgm:spPr/>
      <dgm:t>
        <a:bodyPr/>
        <a:lstStyle/>
        <a:p>
          <a:endParaRPr lang="en-US"/>
        </a:p>
      </dgm:t>
    </dgm:pt>
    <dgm:pt modelId="{96C992B3-07E7-4875-9603-442AA1F55B02}">
      <dgm:prSet/>
      <dgm:spPr/>
      <dgm:t>
        <a:bodyPr/>
        <a:lstStyle/>
        <a:p>
          <a:r>
            <a:rPr lang="en-CA" dirty="0"/>
            <a:t>Overtime pay by 1.5 times the regular pay</a:t>
          </a:r>
          <a:endParaRPr lang="en-US" dirty="0"/>
        </a:p>
      </dgm:t>
    </dgm:pt>
    <dgm:pt modelId="{B3CED391-1EEF-49E5-B02A-866CCBB80E31}" type="parTrans" cxnId="{0D5952A4-46EA-4084-B5D0-9A39E6EBA68E}">
      <dgm:prSet/>
      <dgm:spPr/>
      <dgm:t>
        <a:bodyPr/>
        <a:lstStyle/>
        <a:p>
          <a:endParaRPr lang="en-US"/>
        </a:p>
      </dgm:t>
    </dgm:pt>
    <dgm:pt modelId="{49F53D34-52AE-4E0C-8DA1-146433798F14}" type="sibTrans" cxnId="{0D5952A4-46EA-4084-B5D0-9A39E6EBA68E}">
      <dgm:prSet/>
      <dgm:spPr/>
      <dgm:t>
        <a:bodyPr/>
        <a:lstStyle/>
        <a:p>
          <a:endParaRPr lang="en-US"/>
        </a:p>
      </dgm:t>
    </dgm:pt>
    <dgm:pt modelId="{466AC1BE-D6E1-4D54-9BE8-909B32E7CBCB}">
      <dgm:prSet/>
      <dgm:spPr/>
      <dgm:t>
        <a:bodyPr/>
        <a:lstStyle/>
        <a:p>
          <a:r>
            <a:rPr lang="en-CA"/>
            <a:t>Additional pay for overnight Shifts.</a:t>
          </a:r>
          <a:endParaRPr lang="en-US"/>
        </a:p>
      </dgm:t>
    </dgm:pt>
    <dgm:pt modelId="{2367337B-7485-4E10-9E64-5ADE6A473E01}" type="parTrans" cxnId="{4AFF6633-8473-48E3-BE28-44468495A7E0}">
      <dgm:prSet/>
      <dgm:spPr/>
      <dgm:t>
        <a:bodyPr/>
        <a:lstStyle/>
        <a:p>
          <a:endParaRPr lang="en-US"/>
        </a:p>
      </dgm:t>
    </dgm:pt>
    <dgm:pt modelId="{C3BD6ADA-EFD8-4DE7-BC7A-DA836F5B6C62}" type="sibTrans" cxnId="{4AFF6633-8473-48E3-BE28-44468495A7E0}">
      <dgm:prSet/>
      <dgm:spPr/>
      <dgm:t>
        <a:bodyPr/>
        <a:lstStyle/>
        <a:p>
          <a:endParaRPr lang="en-US"/>
        </a:p>
      </dgm:t>
    </dgm:pt>
    <dgm:pt modelId="{5B929D53-8A59-4C03-BFBB-BACA6BFD4EA2}">
      <dgm:prSet/>
      <dgm:spPr/>
      <dgm:t>
        <a:bodyPr/>
        <a:lstStyle/>
        <a:p>
          <a:r>
            <a:rPr lang="en-CA"/>
            <a:t>Tips and Service Charges</a:t>
          </a:r>
          <a:endParaRPr lang="en-US"/>
        </a:p>
      </dgm:t>
    </dgm:pt>
    <dgm:pt modelId="{18D1DD30-BD6A-45FD-9B71-4A45F595DE6F}" type="parTrans" cxnId="{72B36188-2932-484F-99FC-B06A2042A853}">
      <dgm:prSet/>
      <dgm:spPr/>
      <dgm:t>
        <a:bodyPr/>
        <a:lstStyle/>
        <a:p>
          <a:endParaRPr lang="en-US"/>
        </a:p>
      </dgm:t>
    </dgm:pt>
    <dgm:pt modelId="{8FEDCAF5-AFBC-4019-814F-DD4B6185C138}" type="sibTrans" cxnId="{72B36188-2932-484F-99FC-B06A2042A853}">
      <dgm:prSet/>
      <dgm:spPr/>
      <dgm:t>
        <a:bodyPr/>
        <a:lstStyle/>
        <a:p>
          <a:endParaRPr lang="en-US"/>
        </a:p>
      </dgm:t>
    </dgm:pt>
    <dgm:pt modelId="{EF8FA8BD-C832-447A-A32E-52219004807D}">
      <dgm:prSet/>
      <dgm:spPr/>
      <dgm:t>
        <a:bodyPr/>
        <a:lstStyle/>
        <a:p>
          <a:r>
            <a:rPr lang="en-CA"/>
            <a:t>Health Insurance, Retirement plans</a:t>
          </a:r>
          <a:endParaRPr lang="en-US"/>
        </a:p>
      </dgm:t>
    </dgm:pt>
    <dgm:pt modelId="{955A9FD7-7464-41B8-A641-7544E39C2BE5}" type="parTrans" cxnId="{18C0CD9D-7CB9-4812-B33B-7F5F6AF98DA1}">
      <dgm:prSet/>
      <dgm:spPr/>
      <dgm:t>
        <a:bodyPr/>
        <a:lstStyle/>
        <a:p>
          <a:endParaRPr lang="en-US"/>
        </a:p>
      </dgm:t>
    </dgm:pt>
    <dgm:pt modelId="{46E0C669-98F5-4AC2-9D8E-249FAC53DFB4}" type="sibTrans" cxnId="{18C0CD9D-7CB9-4812-B33B-7F5F6AF98DA1}">
      <dgm:prSet/>
      <dgm:spPr/>
      <dgm:t>
        <a:bodyPr/>
        <a:lstStyle/>
        <a:p>
          <a:endParaRPr lang="en-US"/>
        </a:p>
      </dgm:t>
    </dgm:pt>
    <dgm:pt modelId="{37A5BFA1-8B77-4784-9E0F-9F1F1B58E384}">
      <dgm:prSet/>
      <dgm:spPr/>
      <dgm:t>
        <a:bodyPr/>
        <a:lstStyle/>
        <a:p>
          <a:r>
            <a:rPr lang="en-CA"/>
            <a:t>Paid time-off</a:t>
          </a:r>
          <a:endParaRPr lang="en-US"/>
        </a:p>
      </dgm:t>
    </dgm:pt>
    <dgm:pt modelId="{7158D093-F6E6-4395-823D-704B4F9E0914}" type="parTrans" cxnId="{9E31EF72-C0CE-4581-BBB6-ED144643D619}">
      <dgm:prSet/>
      <dgm:spPr/>
      <dgm:t>
        <a:bodyPr/>
        <a:lstStyle/>
        <a:p>
          <a:endParaRPr lang="en-US"/>
        </a:p>
      </dgm:t>
    </dgm:pt>
    <dgm:pt modelId="{C8D667F2-13BA-4AB2-98A6-1454D002C912}" type="sibTrans" cxnId="{9E31EF72-C0CE-4581-BBB6-ED144643D619}">
      <dgm:prSet/>
      <dgm:spPr/>
      <dgm:t>
        <a:bodyPr/>
        <a:lstStyle/>
        <a:p>
          <a:endParaRPr lang="en-US"/>
        </a:p>
      </dgm:t>
    </dgm:pt>
    <dgm:pt modelId="{2611810C-6839-4365-9AFC-CA1E82B50FBD}" type="pres">
      <dgm:prSet presAssocID="{8BE88BE7-E40D-4A33-9446-33C7160CE341}" presName="Name0" presStyleCnt="0">
        <dgm:presLayoutVars>
          <dgm:dir/>
          <dgm:resizeHandles val="exact"/>
        </dgm:presLayoutVars>
      </dgm:prSet>
      <dgm:spPr/>
    </dgm:pt>
    <dgm:pt modelId="{418C45F8-479C-48F8-8BB6-AA9B12065FA6}" type="pres">
      <dgm:prSet presAssocID="{4FF0AC6E-1A90-46D7-AB97-8F98FA378234}" presName="node" presStyleLbl="node1" presStyleIdx="0" presStyleCnt="6">
        <dgm:presLayoutVars>
          <dgm:bulletEnabled val="1"/>
        </dgm:presLayoutVars>
      </dgm:prSet>
      <dgm:spPr/>
    </dgm:pt>
    <dgm:pt modelId="{1A081FEC-11F8-4D61-B5C8-5C2B53B3BAD1}" type="pres">
      <dgm:prSet presAssocID="{8E928C61-E635-4A3F-8843-487539BFB22E}" presName="sibTrans" presStyleLbl="sibTrans1D1" presStyleIdx="0" presStyleCnt="5"/>
      <dgm:spPr/>
    </dgm:pt>
    <dgm:pt modelId="{4462006D-E2F3-41D9-A616-04EEA3B75A7B}" type="pres">
      <dgm:prSet presAssocID="{8E928C61-E635-4A3F-8843-487539BFB22E}" presName="connectorText" presStyleLbl="sibTrans1D1" presStyleIdx="0" presStyleCnt="5"/>
      <dgm:spPr/>
    </dgm:pt>
    <dgm:pt modelId="{FD5ACDBE-9CD3-4560-B37D-55BB5514BA42}" type="pres">
      <dgm:prSet presAssocID="{96C992B3-07E7-4875-9603-442AA1F55B02}" presName="node" presStyleLbl="node1" presStyleIdx="1" presStyleCnt="6">
        <dgm:presLayoutVars>
          <dgm:bulletEnabled val="1"/>
        </dgm:presLayoutVars>
      </dgm:prSet>
      <dgm:spPr/>
    </dgm:pt>
    <dgm:pt modelId="{4B059C35-059E-484D-9338-752C7FC4BB32}" type="pres">
      <dgm:prSet presAssocID="{49F53D34-52AE-4E0C-8DA1-146433798F14}" presName="sibTrans" presStyleLbl="sibTrans1D1" presStyleIdx="1" presStyleCnt="5"/>
      <dgm:spPr/>
    </dgm:pt>
    <dgm:pt modelId="{ABDE200D-CD0C-48BE-AA2E-60B98FFDF405}" type="pres">
      <dgm:prSet presAssocID="{49F53D34-52AE-4E0C-8DA1-146433798F14}" presName="connectorText" presStyleLbl="sibTrans1D1" presStyleIdx="1" presStyleCnt="5"/>
      <dgm:spPr/>
    </dgm:pt>
    <dgm:pt modelId="{933C5D48-54F5-450A-A929-D9D2DCDBAF12}" type="pres">
      <dgm:prSet presAssocID="{466AC1BE-D6E1-4D54-9BE8-909B32E7CBCB}" presName="node" presStyleLbl="node1" presStyleIdx="2" presStyleCnt="6">
        <dgm:presLayoutVars>
          <dgm:bulletEnabled val="1"/>
        </dgm:presLayoutVars>
      </dgm:prSet>
      <dgm:spPr/>
    </dgm:pt>
    <dgm:pt modelId="{D22DE248-51D9-4888-A305-9F462AD5002C}" type="pres">
      <dgm:prSet presAssocID="{C3BD6ADA-EFD8-4DE7-BC7A-DA836F5B6C62}" presName="sibTrans" presStyleLbl="sibTrans1D1" presStyleIdx="2" presStyleCnt="5"/>
      <dgm:spPr/>
    </dgm:pt>
    <dgm:pt modelId="{09CBF6E7-A47B-4627-8A70-082B60204F2F}" type="pres">
      <dgm:prSet presAssocID="{C3BD6ADA-EFD8-4DE7-BC7A-DA836F5B6C62}" presName="connectorText" presStyleLbl="sibTrans1D1" presStyleIdx="2" presStyleCnt="5"/>
      <dgm:spPr/>
    </dgm:pt>
    <dgm:pt modelId="{E803CC28-3F08-41F8-BC25-BE6E542713C5}" type="pres">
      <dgm:prSet presAssocID="{5B929D53-8A59-4C03-BFBB-BACA6BFD4EA2}" presName="node" presStyleLbl="node1" presStyleIdx="3" presStyleCnt="6">
        <dgm:presLayoutVars>
          <dgm:bulletEnabled val="1"/>
        </dgm:presLayoutVars>
      </dgm:prSet>
      <dgm:spPr/>
    </dgm:pt>
    <dgm:pt modelId="{3F4B58D7-1600-4F0D-B9CE-9545C362C16B}" type="pres">
      <dgm:prSet presAssocID="{8FEDCAF5-AFBC-4019-814F-DD4B6185C138}" presName="sibTrans" presStyleLbl="sibTrans1D1" presStyleIdx="3" presStyleCnt="5"/>
      <dgm:spPr/>
    </dgm:pt>
    <dgm:pt modelId="{6E044888-C7D5-4EBE-AD2C-7083642EF5FD}" type="pres">
      <dgm:prSet presAssocID="{8FEDCAF5-AFBC-4019-814F-DD4B6185C138}" presName="connectorText" presStyleLbl="sibTrans1D1" presStyleIdx="3" presStyleCnt="5"/>
      <dgm:spPr/>
    </dgm:pt>
    <dgm:pt modelId="{5ADE0360-404E-4E7F-B648-F4E6383BFF5C}" type="pres">
      <dgm:prSet presAssocID="{EF8FA8BD-C832-447A-A32E-52219004807D}" presName="node" presStyleLbl="node1" presStyleIdx="4" presStyleCnt="6">
        <dgm:presLayoutVars>
          <dgm:bulletEnabled val="1"/>
        </dgm:presLayoutVars>
      </dgm:prSet>
      <dgm:spPr/>
    </dgm:pt>
    <dgm:pt modelId="{0A934523-0FCF-4EED-9625-FC1A30250505}" type="pres">
      <dgm:prSet presAssocID="{46E0C669-98F5-4AC2-9D8E-249FAC53DFB4}" presName="sibTrans" presStyleLbl="sibTrans1D1" presStyleIdx="4" presStyleCnt="5"/>
      <dgm:spPr/>
    </dgm:pt>
    <dgm:pt modelId="{D28151A1-EA88-4EED-B818-B8049E2A3953}" type="pres">
      <dgm:prSet presAssocID="{46E0C669-98F5-4AC2-9D8E-249FAC53DFB4}" presName="connectorText" presStyleLbl="sibTrans1D1" presStyleIdx="4" presStyleCnt="5"/>
      <dgm:spPr/>
    </dgm:pt>
    <dgm:pt modelId="{7552D658-459A-4136-AD4C-5D528736A61F}" type="pres">
      <dgm:prSet presAssocID="{37A5BFA1-8B77-4784-9E0F-9F1F1B58E384}" presName="node" presStyleLbl="node1" presStyleIdx="5" presStyleCnt="6">
        <dgm:presLayoutVars>
          <dgm:bulletEnabled val="1"/>
        </dgm:presLayoutVars>
      </dgm:prSet>
      <dgm:spPr/>
    </dgm:pt>
  </dgm:ptLst>
  <dgm:cxnLst>
    <dgm:cxn modelId="{BD9A9715-F8AE-4369-B423-0E466E18C991}" srcId="{8BE88BE7-E40D-4A33-9446-33C7160CE341}" destId="{4FF0AC6E-1A90-46D7-AB97-8F98FA378234}" srcOrd="0" destOrd="0" parTransId="{B9412EC5-65B3-4DE4-9626-0A7017A8837D}" sibTransId="{8E928C61-E635-4A3F-8843-487539BFB22E}"/>
    <dgm:cxn modelId="{4AFF6633-8473-48E3-BE28-44468495A7E0}" srcId="{8BE88BE7-E40D-4A33-9446-33C7160CE341}" destId="{466AC1BE-D6E1-4D54-9BE8-909B32E7CBCB}" srcOrd="2" destOrd="0" parTransId="{2367337B-7485-4E10-9E64-5ADE6A473E01}" sibTransId="{C3BD6ADA-EFD8-4DE7-BC7A-DA836F5B6C62}"/>
    <dgm:cxn modelId="{29106236-1C34-4E2C-A157-AACC180BAED8}" type="presOf" srcId="{49F53D34-52AE-4E0C-8DA1-146433798F14}" destId="{4B059C35-059E-484D-9338-752C7FC4BB32}" srcOrd="0" destOrd="0" presId="urn:microsoft.com/office/officeart/2016/7/layout/RepeatingBendingProcessNew"/>
    <dgm:cxn modelId="{E194683C-580A-46C1-A2A7-D142494F9164}" type="presOf" srcId="{49F53D34-52AE-4E0C-8DA1-146433798F14}" destId="{ABDE200D-CD0C-48BE-AA2E-60B98FFDF405}" srcOrd="1" destOrd="0" presId="urn:microsoft.com/office/officeart/2016/7/layout/RepeatingBendingProcessNew"/>
    <dgm:cxn modelId="{A6934642-D4CB-4C07-BCF7-60E64BCF4AEF}" type="presOf" srcId="{C3BD6ADA-EFD8-4DE7-BC7A-DA836F5B6C62}" destId="{09CBF6E7-A47B-4627-8A70-082B60204F2F}" srcOrd="1" destOrd="0" presId="urn:microsoft.com/office/officeart/2016/7/layout/RepeatingBendingProcessNew"/>
    <dgm:cxn modelId="{3F01C945-ACFA-4417-A79D-DA996652EE97}" type="presOf" srcId="{8FEDCAF5-AFBC-4019-814F-DD4B6185C138}" destId="{3F4B58D7-1600-4F0D-B9CE-9545C362C16B}" srcOrd="0" destOrd="0" presId="urn:microsoft.com/office/officeart/2016/7/layout/RepeatingBendingProcessNew"/>
    <dgm:cxn modelId="{85E5256D-5761-4FF0-8F41-CE64BD0B36C6}" type="presOf" srcId="{8E928C61-E635-4A3F-8843-487539BFB22E}" destId="{1A081FEC-11F8-4D61-B5C8-5C2B53B3BAD1}" srcOrd="0" destOrd="0" presId="urn:microsoft.com/office/officeart/2016/7/layout/RepeatingBendingProcessNew"/>
    <dgm:cxn modelId="{D9843D4E-774C-4788-BD4E-EB78BFC87B58}" type="presOf" srcId="{8FEDCAF5-AFBC-4019-814F-DD4B6185C138}" destId="{6E044888-C7D5-4EBE-AD2C-7083642EF5FD}" srcOrd="1" destOrd="0" presId="urn:microsoft.com/office/officeart/2016/7/layout/RepeatingBendingProcessNew"/>
    <dgm:cxn modelId="{7CEBA071-54F1-4056-BF86-73567266EA89}" type="presOf" srcId="{C3BD6ADA-EFD8-4DE7-BC7A-DA836F5B6C62}" destId="{D22DE248-51D9-4888-A305-9F462AD5002C}" srcOrd="0" destOrd="0" presId="urn:microsoft.com/office/officeart/2016/7/layout/RepeatingBendingProcessNew"/>
    <dgm:cxn modelId="{DE451A52-04AB-4597-9E1E-05D4E46742B9}" type="presOf" srcId="{EF8FA8BD-C832-447A-A32E-52219004807D}" destId="{5ADE0360-404E-4E7F-B648-F4E6383BFF5C}" srcOrd="0" destOrd="0" presId="urn:microsoft.com/office/officeart/2016/7/layout/RepeatingBendingProcessNew"/>
    <dgm:cxn modelId="{9E31EF72-C0CE-4581-BBB6-ED144643D619}" srcId="{8BE88BE7-E40D-4A33-9446-33C7160CE341}" destId="{37A5BFA1-8B77-4784-9E0F-9F1F1B58E384}" srcOrd="5" destOrd="0" parTransId="{7158D093-F6E6-4395-823D-704B4F9E0914}" sibTransId="{C8D667F2-13BA-4AB2-98A6-1454D002C912}"/>
    <dgm:cxn modelId="{72B36188-2932-484F-99FC-B06A2042A853}" srcId="{8BE88BE7-E40D-4A33-9446-33C7160CE341}" destId="{5B929D53-8A59-4C03-BFBB-BACA6BFD4EA2}" srcOrd="3" destOrd="0" parTransId="{18D1DD30-BD6A-45FD-9B71-4A45F595DE6F}" sibTransId="{8FEDCAF5-AFBC-4019-814F-DD4B6185C138}"/>
    <dgm:cxn modelId="{51660192-79A0-4AD2-A2F5-3E539529AD8B}" type="presOf" srcId="{4FF0AC6E-1A90-46D7-AB97-8F98FA378234}" destId="{418C45F8-479C-48F8-8BB6-AA9B12065FA6}" srcOrd="0" destOrd="0" presId="urn:microsoft.com/office/officeart/2016/7/layout/RepeatingBendingProcessNew"/>
    <dgm:cxn modelId="{B3A0939C-6613-4EBD-BD5A-8B7D9713A12E}" type="presOf" srcId="{46E0C669-98F5-4AC2-9D8E-249FAC53DFB4}" destId="{D28151A1-EA88-4EED-B818-B8049E2A3953}" srcOrd="1" destOrd="0" presId="urn:microsoft.com/office/officeart/2016/7/layout/RepeatingBendingProcessNew"/>
    <dgm:cxn modelId="{F5139C9C-5F89-4138-8D7B-A63237A3A5B8}" type="presOf" srcId="{8BE88BE7-E40D-4A33-9446-33C7160CE341}" destId="{2611810C-6839-4365-9AFC-CA1E82B50FBD}" srcOrd="0" destOrd="0" presId="urn:microsoft.com/office/officeart/2016/7/layout/RepeatingBendingProcessNew"/>
    <dgm:cxn modelId="{18C0CD9D-7CB9-4812-B33B-7F5F6AF98DA1}" srcId="{8BE88BE7-E40D-4A33-9446-33C7160CE341}" destId="{EF8FA8BD-C832-447A-A32E-52219004807D}" srcOrd="4" destOrd="0" parTransId="{955A9FD7-7464-41B8-A641-7544E39C2BE5}" sibTransId="{46E0C669-98F5-4AC2-9D8E-249FAC53DFB4}"/>
    <dgm:cxn modelId="{862BF9A2-506A-4B39-886B-EFE9117A6216}" type="presOf" srcId="{5B929D53-8A59-4C03-BFBB-BACA6BFD4EA2}" destId="{E803CC28-3F08-41F8-BC25-BE6E542713C5}" srcOrd="0" destOrd="0" presId="urn:microsoft.com/office/officeart/2016/7/layout/RepeatingBendingProcessNew"/>
    <dgm:cxn modelId="{1260F3A3-BCB6-417B-AB13-1CBE64E41202}" type="presOf" srcId="{8E928C61-E635-4A3F-8843-487539BFB22E}" destId="{4462006D-E2F3-41D9-A616-04EEA3B75A7B}" srcOrd="1" destOrd="0" presId="urn:microsoft.com/office/officeart/2016/7/layout/RepeatingBendingProcessNew"/>
    <dgm:cxn modelId="{0D5952A4-46EA-4084-B5D0-9A39E6EBA68E}" srcId="{8BE88BE7-E40D-4A33-9446-33C7160CE341}" destId="{96C992B3-07E7-4875-9603-442AA1F55B02}" srcOrd="1" destOrd="0" parTransId="{B3CED391-1EEF-49E5-B02A-866CCBB80E31}" sibTransId="{49F53D34-52AE-4E0C-8DA1-146433798F14}"/>
    <dgm:cxn modelId="{92E90FAF-A019-4806-BF73-58A3A8723A39}" type="presOf" srcId="{37A5BFA1-8B77-4784-9E0F-9F1F1B58E384}" destId="{7552D658-459A-4136-AD4C-5D528736A61F}" srcOrd="0" destOrd="0" presId="urn:microsoft.com/office/officeart/2016/7/layout/RepeatingBendingProcessNew"/>
    <dgm:cxn modelId="{CC71F1BE-7A80-4929-A6A9-570C8E2E81C8}" type="presOf" srcId="{96C992B3-07E7-4875-9603-442AA1F55B02}" destId="{FD5ACDBE-9CD3-4560-B37D-55BB5514BA42}" srcOrd="0" destOrd="0" presId="urn:microsoft.com/office/officeart/2016/7/layout/RepeatingBendingProcessNew"/>
    <dgm:cxn modelId="{65A5B3E5-85A9-48DF-A2A1-33B50DAA10EE}" type="presOf" srcId="{466AC1BE-D6E1-4D54-9BE8-909B32E7CBCB}" destId="{933C5D48-54F5-450A-A929-D9D2DCDBAF12}" srcOrd="0" destOrd="0" presId="urn:microsoft.com/office/officeart/2016/7/layout/RepeatingBendingProcessNew"/>
    <dgm:cxn modelId="{A58D99EA-5B97-498A-AC7C-F269FD9031CC}" type="presOf" srcId="{46E0C669-98F5-4AC2-9D8E-249FAC53DFB4}" destId="{0A934523-0FCF-4EED-9625-FC1A30250505}" srcOrd="0" destOrd="0" presId="urn:microsoft.com/office/officeart/2016/7/layout/RepeatingBendingProcessNew"/>
    <dgm:cxn modelId="{F58044B7-A1DC-4085-9611-D2C8D8245741}" type="presParOf" srcId="{2611810C-6839-4365-9AFC-CA1E82B50FBD}" destId="{418C45F8-479C-48F8-8BB6-AA9B12065FA6}" srcOrd="0" destOrd="0" presId="urn:microsoft.com/office/officeart/2016/7/layout/RepeatingBendingProcessNew"/>
    <dgm:cxn modelId="{15B1635B-ADF3-42AF-8250-22AD45A4F0C2}" type="presParOf" srcId="{2611810C-6839-4365-9AFC-CA1E82B50FBD}" destId="{1A081FEC-11F8-4D61-B5C8-5C2B53B3BAD1}" srcOrd="1" destOrd="0" presId="urn:microsoft.com/office/officeart/2016/7/layout/RepeatingBendingProcessNew"/>
    <dgm:cxn modelId="{C072A736-483F-4639-BD96-AA7872A28DF2}" type="presParOf" srcId="{1A081FEC-11F8-4D61-B5C8-5C2B53B3BAD1}" destId="{4462006D-E2F3-41D9-A616-04EEA3B75A7B}" srcOrd="0" destOrd="0" presId="urn:microsoft.com/office/officeart/2016/7/layout/RepeatingBendingProcessNew"/>
    <dgm:cxn modelId="{3AA5B934-61B9-4773-B9B8-903478C1BE92}" type="presParOf" srcId="{2611810C-6839-4365-9AFC-CA1E82B50FBD}" destId="{FD5ACDBE-9CD3-4560-B37D-55BB5514BA42}" srcOrd="2" destOrd="0" presId="urn:microsoft.com/office/officeart/2016/7/layout/RepeatingBendingProcessNew"/>
    <dgm:cxn modelId="{1C88C95C-4025-4407-8390-BAC86276734B}" type="presParOf" srcId="{2611810C-6839-4365-9AFC-CA1E82B50FBD}" destId="{4B059C35-059E-484D-9338-752C7FC4BB32}" srcOrd="3" destOrd="0" presId="urn:microsoft.com/office/officeart/2016/7/layout/RepeatingBendingProcessNew"/>
    <dgm:cxn modelId="{E1A00A39-C34E-445F-BF45-19D0CF495840}" type="presParOf" srcId="{4B059C35-059E-484D-9338-752C7FC4BB32}" destId="{ABDE200D-CD0C-48BE-AA2E-60B98FFDF405}" srcOrd="0" destOrd="0" presId="urn:microsoft.com/office/officeart/2016/7/layout/RepeatingBendingProcessNew"/>
    <dgm:cxn modelId="{5D66696A-7178-4939-A9F1-47183A4253AF}" type="presParOf" srcId="{2611810C-6839-4365-9AFC-CA1E82B50FBD}" destId="{933C5D48-54F5-450A-A929-D9D2DCDBAF12}" srcOrd="4" destOrd="0" presId="urn:microsoft.com/office/officeart/2016/7/layout/RepeatingBendingProcessNew"/>
    <dgm:cxn modelId="{C2FA6E7A-CA3A-4080-BE8E-AC9732A48813}" type="presParOf" srcId="{2611810C-6839-4365-9AFC-CA1E82B50FBD}" destId="{D22DE248-51D9-4888-A305-9F462AD5002C}" srcOrd="5" destOrd="0" presId="urn:microsoft.com/office/officeart/2016/7/layout/RepeatingBendingProcessNew"/>
    <dgm:cxn modelId="{1ADF23AB-7CD1-48AA-BAF9-3A6BAEF1C64A}" type="presParOf" srcId="{D22DE248-51D9-4888-A305-9F462AD5002C}" destId="{09CBF6E7-A47B-4627-8A70-082B60204F2F}" srcOrd="0" destOrd="0" presId="urn:microsoft.com/office/officeart/2016/7/layout/RepeatingBendingProcessNew"/>
    <dgm:cxn modelId="{3BEDDA16-D5EA-4F55-8FF7-EB914F8DE610}" type="presParOf" srcId="{2611810C-6839-4365-9AFC-CA1E82B50FBD}" destId="{E803CC28-3F08-41F8-BC25-BE6E542713C5}" srcOrd="6" destOrd="0" presId="urn:microsoft.com/office/officeart/2016/7/layout/RepeatingBendingProcessNew"/>
    <dgm:cxn modelId="{42D43901-D851-47B7-BE2C-7DD90765351C}" type="presParOf" srcId="{2611810C-6839-4365-9AFC-CA1E82B50FBD}" destId="{3F4B58D7-1600-4F0D-B9CE-9545C362C16B}" srcOrd="7" destOrd="0" presId="urn:microsoft.com/office/officeart/2016/7/layout/RepeatingBendingProcessNew"/>
    <dgm:cxn modelId="{B7E6840B-0095-4E0F-BE81-67D75AC36470}" type="presParOf" srcId="{3F4B58D7-1600-4F0D-B9CE-9545C362C16B}" destId="{6E044888-C7D5-4EBE-AD2C-7083642EF5FD}" srcOrd="0" destOrd="0" presId="urn:microsoft.com/office/officeart/2016/7/layout/RepeatingBendingProcessNew"/>
    <dgm:cxn modelId="{8696FC6A-9D97-4574-AD07-C4C178D1F520}" type="presParOf" srcId="{2611810C-6839-4365-9AFC-CA1E82B50FBD}" destId="{5ADE0360-404E-4E7F-B648-F4E6383BFF5C}" srcOrd="8" destOrd="0" presId="urn:microsoft.com/office/officeart/2016/7/layout/RepeatingBendingProcessNew"/>
    <dgm:cxn modelId="{95F709AF-FD85-4252-A495-28ADA0BE4B86}" type="presParOf" srcId="{2611810C-6839-4365-9AFC-CA1E82B50FBD}" destId="{0A934523-0FCF-4EED-9625-FC1A30250505}" srcOrd="9" destOrd="0" presId="urn:microsoft.com/office/officeart/2016/7/layout/RepeatingBendingProcessNew"/>
    <dgm:cxn modelId="{75CEAB9D-498A-435E-8FDA-F95D47E1E812}" type="presParOf" srcId="{0A934523-0FCF-4EED-9625-FC1A30250505}" destId="{D28151A1-EA88-4EED-B818-B8049E2A3953}" srcOrd="0" destOrd="0" presId="urn:microsoft.com/office/officeart/2016/7/layout/RepeatingBendingProcessNew"/>
    <dgm:cxn modelId="{C14760A9-BCA6-4AF9-9C0D-A8AFF82A1E45}" type="presParOf" srcId="{2611810C-6839-4365-9AFC-CA1E82B50FBD}" destId="{7552D658-459A-4136-AD4C-5D528736A61F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081FEC-11F8-4D61-B5C8-5C2B53B3BAD1}">
      <dsp:nvSpPr>
        <dsp:cNvPr id="0" name=""/>
        <dsp:cNvSpPr/>
      </dsp:nvSpPr>
      <dsp:spPr>
        <a:xfrm>
          <a:off x="3276597" y="620261"/>
          <a:ext cx="47912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129" y="45720"/>
              </a:lnTo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03419" y="663433"/>
        <a:ext cx="25486" cy="5097"/>
      </dsp:txXfrm>
    </dsp:sp>
    <dsp:sp modelId="{418C45F8-479C-48F8-8BB6-AA9B12065FA6}">
      <dsp:nvSpPr>
        <dsp:cNvPr id="0" name=""/>
        <dsp:cNvSpPr/>
      </dsp:nvSpPr>
      <dsp:spPr>
        <a:xfrm>
          <a:off x="1062181" y="1117"/>
          <a:ext cx="2216215" cy="132972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8596" tIns="113991" rIns="108596" bIns="113991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Base Salary</a:t>
          </a:r>
          <a:endParaRPr lang="en-US" sz="2100" kern="1200"/>
        </a:p>
      </dsp:txBody>
      <dsp:txXfrm>
        <a:off x="1062181" y="1117"/>
        <a:ext cx="2216215" cy="1329729"/>
      </dsp:txXfrm>
    </dsp:sp>
    <dsp:sp modelId="{4B059C35-059E-484D-9338-752C7FC4BB32}">
      <dsp:nvSpPr>
        <dsp:cNvPr id="0" name=""/>
        <dsp:cNvSpPr/>
      </dsp:nvSpPr>
      <dsp:spPr>
        <a:xfrm>
          <a:off x="6002543" y="620261"/>
          <a:ext cx="47912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129" y="45720"/>
              </a:lnTo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229365" y="663433"/>
        <a:ext cx="25486" cy="5097"/>
      </dsp:txXfrm>
    </dsp:sp>
    <dsp:sp modelId="{FD5ACDBE-9CD3-4560-B37D-55BB5514BA42}">
      <dsp:nvSpPr>
        <dsp:cNvPr id="0" name=""/>
        <dsp:cNvSpPr/>
      </dsp:nvSpPr>
      <dsp:spPr>
        <a:xfrm>
          <a:off x="3788127" y="1117"/>
          <a:ext cx="2216215" cy="132972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8596" tIns="113991" rIns="108596" bIns="113991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 dirty="0"/>
            <a:t>Overtime pay by 1.5 times the regular pay</a:t>
          </a:r>
          <a:endParaRPr lang="en-US" sz="2100" kern="1200" dirty="0"/>
        </a:p>
      </dsp:txBody>
      <dsp:txXfrm>
        <a:off x="3788127" y="1117"/>
        <a:ext cx="2216215" cy="1329729"/>
      </dsp:txXfrm>
    </dsp:sp>
    <dsp:sp modelId="{D22DE248-51D9-4888-A305-9F462AD5002C}">
      <dsp:nvSpPr>
        <dsp:cNvPr id="0" name=""/>
        <dsp:cNvSpPr/>
      </dsp:nvSpPr>
      <dsp:spPr>
        <a:xfrm>
          <a:off x="2170289" y="1329046"/>
          <a:ext cx="5451891" cy="479129"/>
        </a:xfrm>
        <a:custGeom>
          <a:avLst/>
          <a:gdLst/>
          <a:ahLst/>
          <a:cxnLst/>
          <a:rect l="0" t="0" r="0" b="0"/>
          <a:pathLst>
            <a:path>
              <a:moveTo>
                <a:pt x="5451891" y="0"/>
              </a:moveTo>
              <a:lnTo>
                <a:pt x="5451891" y="256664"/>
              </a:lnTo>
              <a:lnTo>
                <a:pt x="0" y="256664"/>
              </a:lnTo>
              <a:lnTo>
                <a:pt x="0" y="479129"/>
              </a:lnTo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759343" y="1566062"/>
        <a:ext cx="273783" cy="5097"/>
      </dsp:txXfrm>
    </dsp:sp>
    <dsp:sp modelId="{933C5D48-54F5-450A-A929-D9D2DCDBAF12}">
      <dsp:nvSpPr>
        <dsp:cNvPr id="0" name=""/>
        <dsp:cNvSpPr/>
      </dsp:nvSpPr>
      <dsp:spPr>
        <a:xfrm>
          <a:off x="6514073" y="1117"/>
          <a:ext cx="2216215" cy="132972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8596" tIns="113991" rIns="108596" bIns="113991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Additional pay for overnight Shifts.</a:t>
          </a:r>
          <a:endParaRPr lang="en-US" sz="2100" kern="1200"/>
        </a:p>
      </dsp:txBody>
      <dsp:txXfrm>
        <a:off x="6514073" y="1117"/>
        <a:ext cx="2216215" cy="1329729"/>
      </dsp:txXfrm>
    </dsp:sp>
    <dsp:sp modelId="{3F4B58D7-1600-4F0D-B9CE-9545C362C16B}">
      <dsp:nvSpPr>
        <dsp:cNvPr id="0" name=""/>
        <dsp:cNvSpPr/>
      </dsp:nvSpPr>
      <dsp:spPr>
        <a:xfrm>
          <a:off x="3276597" y="2459721"/>
          <a:ext cx="47912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129" y="45720"/>
              </a:lnTo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03419" y="2502892"/>
        <a:ext cx="25486" cy="5097"/>
      </dsp:txXfrm>
    </dsp:sp>
    <dsp:sp modelId="{E803CC28-3F08-41F8-BC25-BE6E542713C5}">
      <dsp:nvSpPr>
        <dsp:cNvPr id="0" name=""/>
        <dsp:cNvSpPr/>
      </dsp:nvSpPr>
      <dsp:spPr>
        <a:xfrm>
          <a:off x="1062181" y="1840576"/>
          <a:ext cx="2216215" cy="132972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8596" tIns="113991" rIns="108596" bIns="113991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Tips and Service Charges</a:t>
          </a:r>
          <a:endParaRPr lang="en-US" sz="2100" kern="1200"/>
        </a:p>
      </dsp:txBody>
      <dsp:txXfrm>
        <a:off x="1062181" y="1840576"/>
        <a:ext cx="2216215" cy="1329729"/>
      </dsp:txXfrm>
    </dsp:sp>
    <dsp:sp modelId="{0A934523-0FCF-4EED-9625-FC1A30250505}">
      <dsp:nvSpPr>
        <dsp:cNvPr id="0" name=""/>
        <dsp:cNvSpPr/>
      </dsp:nvSpPr>
      <dsp:spPr>
        <a:xfrm>
          <a:off x="6002543" y="2459721"/>
          <a:ext cx="47912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129" y="45720"/>
              </a:lnTo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229365" y="2502892"/>
        <a:ext cx="25486" cy="5097"/>
      </dsp:txXfrm>
    </dsp:sp>
    <dsp:sp modelId="{5ADE0360-404E-4E7F-B648-F4E6383BFF5C}">
      <dsp:nvSpPr>
        <dsp:cNvPr id="0" name=""/>
        <dsp:cNvSpPr/>
      </dsp:nvSpPr>
      <dsp:spPr>
        <a:xfrm>
          <a:off x="3788127" y="1840576"/>
          <a:ext cx="2216215" cy="132972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8596" tIns="113991" rIns="108596" bIns="113991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Health Insurance, Retirement plans</a:t>
          </a:r>
          <a:endParaRPr lang="en-US" sz="2100" kern="1200"/>
        </a:p>
      </dsp:txBody>
      <dsp:txXfrm>
        <a:off x="3788127" y="1840576"/>
        <a:ext cx="2216215" cy="1329729"/>
      </dsp:txXfrm>
    </dsp:sp>
    <dsp:sp modelId="{7552D658-459A-4136-AD4C-5D528736A61F}">
      <dsp:nvSpPr>
        <dsp:cNvPr id="0" name=""/>
        <dsp:cNvSpPr/>
      </dsp:nvSpPr>
      <dsp:spPr>
        <a:xfrm>
          <a:off x="6514073" y="1840576"/>
          <a:ext cx="2216215" cy="132972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8596" tIns="113991" rIns="108596" bIns="113991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100" kern="1200"/>
            <a:t>Paid time-off</a:t>
          </a:r>
          <a:endParaRPr lang="en-US" sz="2100" kern="1200"/>
        </a:p>
      </dsp:txBody>
      <dsp:txXfrm>
        <a:off x="6514073" y="1840576"/>
        <a:ext cx="2216215" cy="13297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4D055-15B4-B20B-43A5-66B83C3081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B5044-4301-DE28-43B3-679816765B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42C94-DE01-0E64-B0B0-BC26C5439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534E-65E3-4E8A-A7D9-3CA6A210EE46}" type="datetimeFigureOut">
              <a:rPr lang="en-CA" smtClean="0"/>
              <a:t>2024-04-04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E82C5-51D6-A069-A662-9EABA5F7C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3DE4E-7339-3C1C-4312-371B5F2BC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31E3-66C1-492C-9CFF-5A73E452B5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911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32B98-25D8-479C-4FDB-74B5674B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CA660C-31A8-1A77-E85A-F44179A4F5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68787-8721-573F-DB5A-CE4DD6779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534E-65E3-4E8A-A7D9-3CA6A210EE46}" type="datetimeFigureOut">
              <a:rPr lang="en-CA" smtClean="0"/>
              <a:t>2024-04-04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24615-DCC5-3C37-B3CF-15CFB8B49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DD599-6D71-5B77-1CD2-33B0B45C2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31E3-66C1-492C-9CFF-5A73E452B5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457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F8C7DD-B0E0-C92B-2B82-CAA73C43A2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EC2BA-5BEF-67C3-DCEB-4ACFA2CF9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5DC46-DDB8-16FC-9EA6-860CE364E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534E-65E3-4E8A-A7D9-3CA6A210EE46}" type="datetimeFigureOut">
              <a:rPr lang="en-CA" smtClean="0"/>
              <a:t>2024-04-04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C9A58-327E-B97C-BDB2-9A99E8DA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F4093-FCE5-FE08-616E-50A391BB5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31E3-66C1-492C-9CFF-5A73E452B5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9803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FDA4C-F723-FA91-5F2D-048B44F3D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03AB5-98AB-ECE6-194F-84855D585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3ABAB-C0B5-ECC4-B863-678FADD5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534E-65E3-4E8A-A7D9-3CA6A210EE46}" type="datetimeFigureOut">
              <a:rPr lang="en-CA" smtClean="0"/>
              <a:t>2024-04-04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7923B-1FC8-3D6E-712B-5168130AF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0994D-8FBE-B3E8-FEFC-33FA23E76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31E3-66C1-492C-9CFF-5A73E452B5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5996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154F6-66D1-3A42-D3B4-6DE67ACCE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29FD3-1F4D-80CE-36D4-CA4715CEF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E3793-59D7-19E8-E1B2-A21064FB1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534E-65E3-4E8A-A7D9-3CA6A210EE46}" type="datetimeFigureOut">
              <a:rPr lang="en-CA" smtClean="0"/>
              <a:t>2024-04-04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2364B-894C-B8D9-1220-AA3156985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7A8BD-29C4-76AD-F7DF-F52D1191B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31E3-66C1-492C-9CFF-5A73E452B5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382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A6E3E-3355-E4D7-1431-7A1413D52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549EB-1F0D-BF74-1ED2-9DB68D6050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3199C9-200C-A9E4-05E2-6FD84565E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BFA3A4-7193-6BEA-B15A-DB897A457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534E-65E3-4E8A-A7D9-3CA6A210EE46}" type="datetimeFigureOut">
              <a:rPr lang="en-CA" smtClean="0"/>
              <a:t>2024-04-04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8066B1-4C1A-A311-3B09-C5E6391AF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2FEDF-5E33-A7FC-8C3F-BE98C52E3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31E3-66C1-492C-9CFF-5A73E452B5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4342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86C29-0BA0-4CDB-E749-406C4D53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954BE8-10FE-FD75-D49A-22D206B96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49E1C1-7D90-CB49-7530-EC137FEC4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405754-3470-77C2-2A5F-E4EEA35D4E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DE4120-AAB6-4E5D-277C-D471AA9A82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0812A3-07EE-7573-E2DC-33E21DED6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534E-65E3-4E8A-A7D9-3CA6A210EE46}" type="datetimeFigureOut">
              <a:rPr lang="en-CA" smtClean="0"/>
              <a:t>2024-04-04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D38582-F3D3-1000-9FAF-7CD18D522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2E7230-930A-5F06-5F95-5CD81C64C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31E3-66C1-492C-9CFF-5A73E452B5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9711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2DC92-8051-FBE9-3FB2-C5737306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BFBC48-FA05-0040-5C8F-B040E43F1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534E-65E3-4E8A-A7D9-3CA6A210EE46}" type="datetimeFigureOut">
              <a:rPr lang="en-CA" smtClean="0"/>
              <a:t>2024-04-04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C52D24-803A-93DC-2B64-4B4B2FC8A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B8C999-AB6C-C833-86C7-966CC174D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31E3-66C1-492C-9CFF-5A73E452B5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742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B5FA97-918F-689F-545E-691471FEA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534E-65E3-4E8A-A7D9-3CA6A210EE46}" type="datetimeFigureOut">
              <a:rPr lang="en-CA" smtClean="0"/>
              <a:t>2024-04-04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38500A-CAB4-4D41-401F-C21508929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E88DE7-91D5-1D45-9F49-AFF1338E4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31E3-66C1-492C-9CFF-5A73E452B5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120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41F35-B9E9-0602-E58E-A06E94EF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93115C-B1D6-2B8A-A7C9-F2BC64696C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F33624-00A2-2F66-4AF7-EE453B661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2F2BFB-1EED-6192-74B4-5578B20DD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534E-65E3-4E8A-A7D9-3CA6A210EE46}" type="datetimeFigureOut">
              <a:rPr lang="en-CA" smtClean="0"/>
              <a:t>2024-04-04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DE653-879C-C9BB-70A0-6C7F8D323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B5271-A48E-E710-5D24-E5F8031CC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31E3-66C1-492C-9CFF-5A73E452B5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179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6D3DA-0454-5341-687A-74BE01CE9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82F10E-DB34-4242-FDC1-98DED016FC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EDABD5-1578-64D1-64E5-FD55F57CAB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A3BDA5-0349-DF89-3643-9B42EB9C9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D534E-65E3-4E8A-A7D9-3CA6A210EE46}" type="datetimeFigureOut">
              <a:rPr lang="en-CA" smtClean="0"/>
              <a:t>2024-04-04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010CC3-B3BA-6780-862A-D2565FAA1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1E1021-1F3A-2D4E-DF38-9FA7E56D2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E31E3-66C1-492C-9CFF-5A73E452B5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3674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BD005A-AFD4-B2B5-6A12-52D5B14A9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6F818-676A-11BE-0D65-4D22A9115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21172-8F56-9111-45D1-EF08AA481F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ED534E-65E3-4E8A-A7D9-3CA6A210EE46}" type="datetimeFigureOut">
              <a:rPr lang="en-CA" smtClean="0"/>
              <a:t>2024-04-04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693B6-3EE3-F6AC-7BF0-FCEBCCFDF1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BCB67-7CC0-7AC3-5E99-CEC4DCE2F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CE31E3-66C1-492C-9CFF-5A73E452B59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690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s://www.picserver.org/highway-signs2/c/compensation-package.html" TargetMode="External"/><Relationship Id="rId7" Type="http://schemas.openxmlformats.org/officeDocument/2006/relationships/diagramColors" Target="../diagrams/colors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hyperlink" Target="https://creativecommons.org/licenses/by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Spices">
            <a:extLst>
              <a:ext uri="{FF2B5EF4-FFF2-40B4-BE49-F238E27FC236}">
                <a16:creationId xmlns:a16="http://schemas.microsoft.com/office/drawing/2014/main" id="{64A2B8B8-A31A-B887-0499-091BA3D596A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5094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4FB03D-5ED1-720E-416F-906E71FABF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1484" y="-1"/>
            <a:ext cx="9144000" cy="2900518"/>
          </a:xfrm>
        </p:spPr>
        <p:txBody>
          <a:bodyPr>
            <a:normAutofit/>
          </a:bodyPr>
          <a:lstStyle/>
          <a:p>
            <a:r>
              <a:rPr lang="en-CA" b="1" dirty="0">
                <a:solidFill>
                  <a:srgbClr val="FFFFFF"/>
                </a:solidFill>
              </a:rPr>
              <a:t>Desi Flavors</a:t>
            </a:r>
            <a:br>
              <a:rPr lang="en-CA" dirty="0">
                <a:solidFill>
                  <a:srgbClr val="FFFFFF"/>
                </a:solidFill>
              </a:rPr>
            </a:br>
            <a:r>
              <a:rPr lang="en-CA" dirty="0">
                <a:solidFill>
                  <a:srgbClr val="FFFFFF"/>
                </a:solidFill>
              </a:rPr>
              <a:t>We can hire a COOK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0F5593-6800-F4FD-B22A-FA12D4A054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4338" y="3428999"/>
            <a:ext cx="9144000" cy="2341880"/>
          </a:xfrm>
        </p:spPr>
        <p:txBody>
          <a:bodyPr>
            <a:noAutofit/>
          </a:bodyPr>
          <a:lstStyle/>
          <a:p>
            <a:r>
              <a:rPr lang="en-CA" sz="3200" dirty="0">
                <a:solidFill>
                  <a:srgbClr val="FFFFFF"/>
                </a:solidFill>
              </a:rPr>
              <a:t>If </a:t>
            </a:r>
          </a:p>
          <a:p>
            <a:pPr marL="457200" indent="-457200">
              <a:buAutoNum type="arabicPeriod"/>
            </a:pPr>
            <a:r>
              <a:rPr lang="en-CA" sz="3200" dirty="0">
                <a:solidFill>
                  <a:srgbClr val="FFFFFF"/>
                </a:solidFill>
              </a:rPr>
              <a:t>I am sick.</a:t>
            </a:r>
          </a:p>
          <a:p>
            <a:pPr marL="457200" indent="-457200">
              <a:buAutoNum type="arabicPeriod"/>
            </a:pPr>
            <a:r>
              <a:rPr lang="en-CA" sz="3200" dirty="0">
                <a:solidFill>
                  <a:srgbClr val="FFFFFF"/>
                </a:solidFill>
              </a:rPr>
              <a:t>I am town of town.</a:t>
            </a:r>
          </a:p>
          <a:p>
            <a:pPr marL="457200" indent="-457200">
              <a:buAutoNum type="arabicPeriod"/>
            </a:pPr>
            <a:r>
              <a:rPr lang="en-CA" sz="3200" dirty="0">
                <a:solidFill>
                  <a:srgbClr val="FFFFFF"/>
                </a:solidFill>
              </a:rPr>
              <a:t>I need help during the summer break. </a:t>
            </a:r>
          </a:p>
        </p:txBody>
      </p:sp>
    </p:spTree>
    <p:extLst>
      <p:ext uri="{BB962C8B-B14F-4D97-AF65-F5344CB8AC3E}">
        <p14:creationId xmlns:p14="http://schemas.microsoft.com/office/powerpoint/2010/main" val="30012823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9A8AAF-CB7A-57B6-E0F5-40F6E7988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CA" sz="4000" b="1" dirty="0">
                <a:solidFill>
                  <a:schemeClr val="accent3">
                    <a:lumMod val="75000"/>
                  </a:schemeClr>
                </a:solidFill>
              </a:rPr>
              <a:t>Job</a:t>
            </a:r>
            <a:r>
              <a:rPr lang="en-CA" sz="4000" b="1" dirty="0"/>
              <a:t> </a:t>
            </a:r>
            <a:r>
              <a:rPr lang="en-CA" sz="4000" b="1" dirty="0">
                <a:solidFill>
                  <a:schemeClr val="accent3">
                    <a:lumMod val="75000"/>
                  </a:schemeClr>
                </a:solidFill>
              </a:rPr>
              <a:t>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E8477-012C-50B2-B3F8-4B4D3A334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2" y="2743200"/>
            <a:ext cx="4646905" cy="36131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CA" sz="1700" b="1" dirty="0"/>
              <a:t>Education:</a:t>
            </a:r>
          </a:p>
          <a:p>
            <a:r>
              <a:rPr lang="en-CA" sz="1700" dirty="0"/>
              <a:t>Senior Secondary Education</a:t>
            </a:r>
          </a:p>
          <a:p>
            <a:pPr marL="0" indent="0">
              <a:buNone/>
            </a:pPr>
            <a:r>
              <a:rPr lang="en-CA" sz="1700" b="1" dirty="0"/>
              <a:t>Experience and Certificates:</a:t>
            </a:r>
          </a:p>
          <a:p>
            <a:r>
              <a:rPr lang="en-CA" sz="1700" dirty="0"/>
              <a:t>At least 1-year experience as a cook</a:t>
            </a:r>
          </a:p>
          <a:p>
            <a:r>
              <a:rPr lang="en-CA" sz="1700" dirty="0"/>
              <a:t>Food Safety Certificate</a:t>
            </a:r>
          </a:p>
          <a:p>
            <a:pPr marL="0" indent="0">
              <a:buNone/>
            </a:pPr>
            <a:r>
              <a:rPr lang="en-CA" sz="1700" b="1" dirty="0"/>
              <a:t>Skills :</a:t>
            </a:r>
          </a:p>
          <a:p>
            <a:r>
              <a:rPr lang="en-CA" sz="1700" dirty="0"/>
              <a:t>Culinary Skills </a:t>
            </a:r>
          </a:p>
          <a:p>
            <a:r>
              <a:rPr lang="en-CA" sz="1700" dirty="0"/>
              <a:t>Communication Skills</a:t>
            </a:r>
          </a:p>
          <a:p>
            <a:r>
              <a:rPr lang="en-CA" sz="1700" dirty="0"/>
              <a:t>Ingredient Knowledge</a:t>
            </a:r>
          </a:p>
          <a:p>
            <a:r>
              <a:rPr lang="en-CA" sz="1700" dirty="0"/>
              <a:t>Time Management</a:t>
            </a:r>
          </a:p>
        </p:txBody>
      </p:sp>
      <p:pic>
        <p:nvPicPr>
          <p:cNvPr id="5" name="Picture 4" descr="Different types of vegetables">
            <a:extLst>
              <a:ext uri="{FF2B5EF4-FFF2-40B4-BE49-F238E27FC236}">
                <a16:creationId xmlns:a16="http://schemas.microsoft.com/office/drawing/2014/main" id="{EB6C8FF5-DD2F-C552-DB00-AC8433FDFDD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471" r="27128" b="-2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496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6CF2A2B-0745-440C-9224-C5C6A0A42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5BE6D6B-84C9-4D2B-97EB-773B7369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20" descr="A green street sign with white text&#10;&#10;Description automatically generated">
            <a:extLst>
              <a:ext uri="{FF2B5EF4-FFF2-40B4-BE49-F238E27FC236}">
                <a16:creationId xmlns:a16="http://schemas.microsoft.com/office/drawing/2014/main" id="{FDF1BC2A-67B3-3BEB-9DF0-969601DE66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1768" b="3963"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A329AE-F46F-A875-5A4C-879F0F83B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471" y="0"/>
            <a:ext cx="9792471" cy="2057037"/>
          </a:xfrm>
        </p:spPr>
        <p:txBody>
          <a:bodyPr>
            <a:normAutofit/>
          </a:bodyPr>
          <a:lstStyle/>
          <a:p>
            <a:pPr algn="ctr"/>
            <a:r>
              <a:rPr lang="en-CA" b="1" dirty="0"/>
              <a:t>Compensation</a:t>
            </a:r>
          </a:p>
        </p:txBody>
      </p:sp>
      <p:graphicFrame>
        <p:nvGraphicFramePr>
          <p:cNvPr id="13" name="Content Placeholder 2">
            <a:extLst>
              <a:ext uri="{FF2B5EF4-FFF2-40B4-BE49-F238E27FC236}">
                <a16:creationId xmlns:a16="http://schemas.microsoft.com/office/drawing/2014/main" id="{8EF6F802-0D0A-ABD6-9FBC-4D1A7B8B9E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687828"/>
              </p:ext>
            </p:extLst>
          </p:nvPr>
        </p:nvGraphicFramePr>
        <p:xfrm>
          <a:off x="1198181" y="2957665"/>
          <a:ext cx="9792471" cy="3171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431B2F55-CA05-431F-5B97-392C81189AE0}"/>
              </a:ext>
            </a:extLst>
          </p:cNvPr>
          <p:cNvSpPr txBox="1"/>
          <p:nvPr/>
        </p:nvSpPr>
        <p:spPr>
          <a:xfrm>
            <a:off x="9759924" y="6657945"/>
            <a:ext cx="243207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CA" sz="700">
                <a:solidFill>
                  <a:srgbClr val="FFFFFF"/>
                </a:solidFill>
                <a:hlinkClick r:id="rId3" tooltip="https://www.picserver.org/highway-signs2/c/compensation-package.htm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CA" sz="700">
                <a:solidFill>
                  <a:srgbClr val="FFFFFF"/>
                </a:solidFill>
              </a:rPr>
              <a:t> by Unknown Author is licensed under </a:t>
            </a:r>
            <a:r>
              <a:rPr lang="en-CA" sz="700">
                <a:solidFill>
                  <a:srgbClr val="FFFFFF"/>
                </a:solidFill>
                <a:hlinkClick r:id="rId9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CA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345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96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Office Theme</vt:lpstr>
      <vt:lpstr>Desi Flavors We can hire a COOK</vt:lpstr>
      <vt:lpstr>Job Description</vt:lpstr>
      <vt:lpstr>Compensation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 Flavors We can hire a COOK</dc:title>
  <dc:creator>jyoti rani</dc:creator>
  <cp:lastModifiedBy>jyoti rani</cp:lastModifiedBy>
  <cp:revision>1</cp:revision>
  <dcterms:created xsi:type="dcterms:W3CDTF">2024-04-05T02:17:59Z</dcterms:created>
  <dcterms:modified xsi:type="dcterms:W3CDTF">2024-04-05T03:19:53Z</dcterms:modified>
</cp:coreProperties>
</file>